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6" r:id="rId6"/>
    <p:sldId id="257" r:id="rId7"/>
  </p:sldIdLst>
  <p:sldSz cx="9144000" cy="514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nelia Küstner" userId="82e3acdc-b74f-4d49-b86b-fe9ccf2634f5" providerId="ADAL" clId="{4D10A184-8F1C-4EDB-8EB7-7CF8652BB03B}"/>
    <pc:docChg chg="modSld modMainMaster">
      <pc:chgData name="Cornelia Küstner" userId="82e3acdc-b74f-4d49-b86b-fe9ccf2634f5" providerId="ADAL" clId="{4D10A184-8F1C-4EDB-8EB7-7CF8652BB03B}" dt="2025-09-22T08:39:16.448" v="2" actId="14826"/>
      <pc:docMkLst>
        <pc:docMk/>
      </pc:docMkLst>
      <pc:sldChg chg="modSp">
        <pc:chgData name="Cornelia Küstner" userId="82e3acdc-b74f-4d49-b86b-fe9ccf2634f5" providerId="ADAL" clId="{4D10A184-8F1C-4EDB-8EB7-7CF8652BB03B}" dt="2025-09-22T08:38:32.653" v="0" actId="14826"/>
        <pc:sldMkLst>
          <pc:docMk/>
          <pc:sldMk cId="1473418805" sldId="256"/>
        </pc:sldMkLst>
        <pc:picChg chg="mod">
          <ac:chgData name="Cornelia Küstner" userId="82e3acdc-b74f-4d49-b86b-fe9ccf2634f5" providerId="ADAL" clId="{4D10A184-8F1C-4EDB-8EB7-7CF8652BB03B}" dt="2025-09-22T08:38:32.653" v="0" actId="14826"/>
          <ac:picMkLst>
            <pc:docMk/>
            <pc:sldMk cId="1473418805" sldId="256"/>
            <ac:picMk id="5" creationId="{C7A62CEA-A6A8-DA08-E00A-6247204142CF}"/>
          </ac:picMkLst>
        </pc:picChg>
      </pc:sldChg>
      <pc:sldMasterChg chg="modSp">
        <pc:chgData name="Cornelia Küstner" userId="82e3acdc-b74f-4d49-b86b-fe9ccf2634f5" providerId="ADAL" clId="{4D10A184-8F1C-4EDB-8EB7-7CF8652BB03B}" dt="2025-09-22T08:39:16.448" v="2" actId="14826"/>
        <pc:sldMasterMkLst>
          <pc:docMk/>
          <pc:sldMasterMk cId="3672931935" sldId="2147483660"/>
        </pc:sldMasterMkLst>
        <pc:picChg chg="mod">
          <ac:chgData name="Cornelia Küstner" userId="82e3acdc-b74f-4d49-b86b-fe9ccf2634f5" providerId="ADAL" clId="{4D10A184-8F1C-4EDB-8EB7-7CF8652BB03B}" dt="2025-09-22T08:39:16.448" v="2" actId="14826"/>
          <ac:picMkLst>
            <pc:docMk/>
            <pc:sldMasterMk cId="3672931935" sldId="2147483660"/>
            <ac:picMk id="3" creationId="{2E6A271E-ADC2-2724-6FED-01107C48EE72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47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903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64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081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936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96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56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517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789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2BADB3E2-6F50-4914-A6BC-5F10B119154B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36BD385F-C647-4726-B660-5FBDF0D01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16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E6A271E-ADC2-2724-6FED-01107C48EE7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2381"/>
            <a:ext cx="9143994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3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A62CEA-A6A8-DA08-E00A-624720414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2381"/>
            <a:ext cx="9143985" cy="51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1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71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8" ma:contentTypeDescription="Ein neues Dokument erstellen." ma:contentTypeScope="" ma:versionID="4f496cb6670d64a4a1a388a5c18e8e53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ed748b4f65bb52d0dce765ae717cd5c2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MediaServiceMetadata" minOccurs="0"/>
                <xsd:element ref="ns3:lcf76f155ced4ddcb4097134ff3c332f" minOccurs="0"/>
                <xsd:element ref="ns3:MediaServiceFastMetadata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LengthInSeconds" minOccurs="0"/>
                <xsd:element ref="ns3:MediaServiceObjectDetectorVersion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9c850354-85c9-4940-81ae-fdf36391858d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9c850354-85c9-4940-81ae-fdf36391858d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3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3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lcf76f155ced4ddcb4097134ff3c332f xmlns="c82cca38-21c0-4085-b597-6714eaf117dc">
      <Terms xmlns="http://schemas.microsoft.com/office/infopath/2007/PartnerControls"/>
    </lcf76f155ced4ddcb4097134ff3c332f>
  </documentManagement>
</p:properties>
</file>

<file path=customXml/item4.xml><?xml version="1.0" encoding="utf-8"?>
<?mso-contentType ?>
<SharedContentType xmlns="Microsoft.SharePoint.Taxonomy.ContentTypeSync" SourceId="f3f64381-af27-4bc9-81c0-3cb258456522" ContentTypeId="0x0101" PreviousValue="false"/>
</file>

<file path=customXml/itemProps1.xml><?xml version="1.0" encoding="utf-8"?>
<ds:datastoreItem xmlns:ds="http://schemas.openxmlformats.org/officeDocument/2006/customXml" ds:itemID="{F6F9B1F3-EF25-4A26-9C34-5BF9346A7684}"/>
</file>

<file path=customXml/itemProps2.xml><?xml version="1.0" encoding="utf-8"?>
<ds:datastoreItem xmlns:ds="http://schemas.openxmlformats.org/officeDocument/2006/customXml" ds:itemID="{155C5B61-AE7C-424C-93BD-D3C3AD1374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7CA425-014B-4B45-8B78-C6D3DE2FC911}">
  <ds:schemaRefs>
    <ds:schemaRef ds:uri="http://purl.org/dc/dcmitype/"/>
    <ds:schemaRef ds:uri="http://www.w3.org/XML/1998/namespace"/>
    <ds:schemaRef ds:uri="http://schemas.microsoft.com/office/infopath/2007/PartnerControls"/>
    <ds:schemaRef ds:uri="87778deb-af02-42e7-94a1-5a6bbe896bdb"/>
    <ds:schemaRef ds:uri="http://schemas.microsoft.com/office/2006/documentManagement/types"/>
    <ds:schemaRef ds:uri="http://schemas.microsoft.com/office/2006/metadata/properties"/>
    <ds:schemaRef ds:uri="e58eaca8-f4da-4d53-a948-ecd7d12d3e4a"/>
    <ds:schemaRef ds:uri="http://purl.org/dc/terms/"/>
    <ds:schemaRef ds:uri="http://schemas.openxmlformats.org/package/2006/metadata/core-properties"/>
    <ds:schemaRef ds:uri="35ff9230-48d6-4df4-96c7-ded98a488cdb"/>
    <ds:schemaRef ds:uri="http://purl.org/dc/elements/1.1/"/>
    <ds:schemaRef ds:uri="c82cca38-21c0-4085-b597-6714eaf117dc"/>
  </ds:schemaRefs>
</ds:datastoreItem>
</file>

<file path=customXml/itemProps4.xml><?xml version="1.0" encoding="utf-8"?>
<ds:datastoreItem xmlns:ds="http://schemas.openxmlformats.org/officeDocument/2006/customXml" ds:itemID="{2A2068FD-B1EE-4D23-92CB-E440DE4E057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Annett Zebrowski</dc:creator>
  <cp:lastModifiedBy>Cornelia Küstner</cp:lastModifiedBy>
  <cp:revision>22</cp:revision>
  <dcterms:created xsi:type="dcterms:W3CDTF">2022-10-27T14:36:09Z</dcterms:created>
  <dcterms:modified xsi:type="dcterms:W3CDTF">2025-09-22T08:39:23Z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  <property fmtid="{D5CDD505-2E9C-101B-9397-08002B2CF9AE}" pid="3" name="Inhalt">
    <vt:lpwstr/>
  </property>
  <property fmtid="{D5CDD505-2E9C-101B-9397-08002B2CF9AE}" pid="4" name="Bereich">
    <vt:lpwstr/>
  </property>
  <property fmtid="{D5CDD505-2E9C-101B-9397-08002B2CF9AE}" pid="5" name="Darstellung">
    <vt:lpwstr/>
  </property>
  <property fmtid="{D5CDD505-2E9C-101B-9397-08002B2CF9AE}" pid="6" name="Ansicht">
    <vt:lpwstr/>
  </property>
  <property fmtid="{D5CDD505-2E9C-101B-9397-08002B2CF9AE}" pid="7" name="MediaServiceImageTags">
    <vt:lpwstr/>
  </property>
  <property fmtid="{D5CDD505-2E9C-101B-9397-08002B2CF9AE}" pid="8" name="Veranstaltungsart">
    <vt:lpwstr/>
  </property>
  <property fmtid="{D5CDD505-2E9C-101B-9397-08002B2CF9AE}" pid="9" name="Zielgruppe">
    <vt:lpwstr/>
  </property>
</Properties>
</file>