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5"/>
  </p:sldMasterIdLst>
  <p:sldIdLst>
    <p:sldId id="258" r:id="rId6"/>
    <p:sldId id="259" r:id="rId7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210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08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003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17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531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305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1075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166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94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49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62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12.10.2026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249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75B8A96-424F-AAB7-C172-CF4DB21BF61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5"/>
            <a:ext cx="9144000" cy="51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0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19583A6-80C7-E4CD-EA9C-7F0E1492A9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" y="-47563"/>
            <a:ext cx="9135866" cy="51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82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415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9310C26895984B8A15B67BDB451BFB" ma:contentTypeVersion="18" ma:contentTypeDescription="Ein neues Dokument erstellen." ma:contentTypeScope="" ma:versionID="4f496cb6670d64a4a1a388a5c18e8e53">
  <xsd:schema xmlns:xsd="http://www.w3.org/2001/XMLSchema" xmlns:xs="http://www.w3.org/2001/XMLSchema" xmlns:p="http://schemas.microsoft.com/office/2006/metadata/properties" xmlns:ns2="e58eaca8-f4da-4d53-a948-ecd7d12d3e4a" xmlns:ns3="c82cca38-21c0-4085-b597-6714eaf117dc" xmlns:ns4="11dbbd15-56a6-4a36-99c3-e06f7c17aee8" targetNamespace="http://schemas.microsoft.com/office/2006/metadata/properties" ma:root="true" ma:fieldsID="ed748b4f65bb52d0dce765ae717cd5c2" ns2:_="" ns3:_="" ns4:_="">
    <xsd:import namespace="e58eaca8-f4da-4d53-a948-ecd7d12d3e4a"/>
    <xsd:import namespace="c82cca38-21c0-4085-b597-6714eaf117dc"/>
    <xsd:import namespace="11dbbd15-56a6-4a36-99c3-e06f7c17aee8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k468628171ba49daa2402c9cfebc3f53" minOccurs="0"/>
                <xsd:element ref="ns3:MediaServiceSearchProperties" minOccurs="0"/>
                <xsd:element ref="ns3:MediaServiceMetadata" minOccurs="0"/>
                <xsd:element ref="ns3:lcf76f155ced4ddcb4097134ff3c332f" minOccurs="0"/>
                <xsd:element ref="ns3:MediaServiceFastMetadata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3:MediaLengthInSeconds" minOccurs="0"/>
                <xsd:element ref="ns3:MediaServiceObjectDetectorVersion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c850354-85c9-4940-81ae-fdf36391858d}" ma:internalName="TaxCatchAll" ma:showField="CatchAllData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c850354-85c9-4940-81ae-fdf36391858d}" ma:internalName="TaxCatchAllLabel" ma:readOnly="true" ma:showField="CatchAllDataLabel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18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ca38-21c0-4085-b597-6714eaf117dc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3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bbd15-56a6-4a36-99c3-e06f7c17aee8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  <lcf76f155ced4ddcb4097134ff3c332f xmlns="c82cca38-21c0-4085-b597-6714eaf117dc">
      <Terms xmlns="http://schemas.microsoft.com/office/infopath/2007/PartnerControls"/>
    </lcf76f155ced4ddcb4097134ff3c332f>
  </documentManagement>
</p:properties>
</file>

<file path=customXml/item4.xml><?xml version="1.0" encoding="utf-8"?>
<?mso-contentType ?>
<SharedContentType xmlns="Microsoft.SharePoint.Taxonomy.ContentTypeSync" SourceId="f3f64381-af27-4bc9-81c0-3cb258456522" ContentTypeId="0x0101" PreviousValue="false"/>
</file>

<file path=customXml/itemProps1.xml><?xml version="1.0" encoding="utf-8"?>
<ds:datastoreItem xmlns:ds="http://schemas.openxmlformats.org/officeDocument/2006/customXml" ds:itemID="{237DC074-7392-46B8-B5AC-6F205EC8D8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F734A5-FFFB-4589-9B8C-1162DF8E357D}"/>
</file>

<file path=customXml/itemProps3.xml><?xml version="1.0" encoding="utf-8"?>
<ds:datastoreItem xmlns:ds="http://schemas.openxmlformats.org/officeDocument/2006/customXml" ds:itemID="{5BC98C41-FDFD-4563-8F52-9F3A25C261FD}">
  <ds:schemaRefs>
    <ds:schemaRef ds:uri="http://schemas.microsoft.com/office/2006/metadata/properties"/>
    <ds:schemaRef ds:uri="http://schemas.microsoft.com/office/infopath/2007/PartnerControls"/>
    <ds:schemaRef ds:uri="e58eaca8-f4da-4d53-a948-ecd7d12d3e4a"/>
    <ds:schemaRef ds:uri="87778deb-af02-42e7-94a1-5a6bbe896bdb"/>
  </ds:schemaRefs>
</ds:datastoreItem>
</file>

<file path=customXml/itemProps4.xml><?xml version="1.0" encoding="utf-8"?>
<ds:datastoreItem xmlns:ds="http://schemas.openxmlformats.org/officeDocument/2006/customXml" ds:itemID="{64C0C8AB-4EF3-4138-B487-E050309033B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Kunath</dc:creator>
  <cp:lastModifiedBy>Conny</cp:lastModifiedBy>
  <cp:revision>47</cp:revision>
  <dcterms:created xsi:type="dcterms:W3CDTF">2021-04-30T12:51:15Z</dcterms:created>
  <dcterms:modified xsi:type="dcterms:W3CDTF">2026-10-12T07:44:12Z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0x010100709310C26895984B8A15B67BDB451BFB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